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7" r:id="rId5"/>
    <p:sldId id="268" r:id="rId6"/>
    <p:sldId id="269" r:id="rId7"/>
    <p:sldId id="265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95505-73F6-2E2C-95C0-4A35CD6AF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BA3ED2-8A77-2F91-5EDB-18CAB42D7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DA912-BEA3-8490-0B67-968C45AB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BD30-4651-40E1-AE71-1C27292FB99A}" type="datetimeFigureOut">
              <a:rPr lang="de-CH" smtClean="0"/>
              <a:t>20.06.2023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536457-B3CE-CD03-DA1C-C07718EE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142568-A0DE-253C-95F7-D05273FB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6FA-D6F2-463C-8D03-2FFD640877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583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4995B-9970-F913-6AD6-481F3BF2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718335-DAA6-FB09-3B09-10AF7131D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43EF33-49C9-590A-D15B-1A4C6C3E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BD30-4651-40E1-AE71-1C27292FB99A}" type="datetimeFigureOut">
              <a:rPr lang="de-CH" smtClean="0"/>
              <a:t>20.06.2023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7EDE51-518B-1475-D638-03776DEF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10D51C-201B-AB24-CF94-606128F3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6FA-D6F2-463C-8D03-2FFD640877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676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B01E7E8-65FF-5829-8142-CD5360EB4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885B9E-235A-A922-C70E-CC93D4C1F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7FDB2-8689-55BA-905D-8C2F061D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BD30-4651-40E1-AE71-1C27292FB99A}" type="datetimeFigureOut">
              <a:rPr lang="de-CH" smtClean="0"/>
              <a:t>20.06.2023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8A71D3-74A6-1E94-A35F-6A890F7E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E70D62-63D1-C761-8769-10032F60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6FA-D6F2-463C-8D03-2FFD640877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654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508E0-28CD-5072-16A4-B71F0BA1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D42CF0-1E9A-92DA-A64A-3A76C0D11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727C8-7DE7-C216-722E-66EAB9DC7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BD30-4651-40E1-AE71-1C27292FB99A}" type="datetimeFigureOut">
              <a:rPr lang="de-CH" smtClean="0"/>
              <a:t>20.06.2023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30575A-5ACB-0D7C-C808-31CD8EC0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FD981-0A7B-317A-B09A-61F5B762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6FA-D6F2-463C-8D03-2FFD640877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612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6E3B7-655D-60A1-2F0C-17DA3E08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496F1D-3025-9413-313E-5D9A88C02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6145C2-DCC3-17AC-01F8-F97F5DBA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BD30-4651-40E1-AE71-1C27292FB99A}" type="datetimeFigureOut">
              <a:rPr lang="de-CH" smtClean="0"/>
              <a:t>20.06.2023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0D6391-E447-2F85-C674-1318D2EC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B207F6-1B17-6171-B613-94FB7525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6FA-D6F2-463C-8D03-2FFD640877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808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FB07E-1C7F-A9FF-1C66-66B01FE4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CABD41-F070-49A6-878A-1F63718B7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5FEA4A-F7D5-719A-2AE6-4F8E9489D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E57073-EA44-1675-1BD2-EF6A7AEC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BD30-4651-40E1-AE71-1C27292FB99A}" type="datetimeFigureOut">
              <a:rPr lang="de-CH" smtClean="0"/>
              <a:t>20.06.2023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B18E91-C41B-F0CC-8FDA-BC5737D5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5A0CD7-D3BC-8D76-419F-0BC1DFB8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6FA-D6F2-463C-8D03-2FFD640877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468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CB3AD-8EB1-145C-9909-A99D762F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D9C0A6-DA70-B9C1-F75D-16CA2D9B6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444C44-44CB-77CB-BFBA-33BE5E131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EE759C1-BF46-55D4-10E9-E1D9ADC05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C73B651-33E5-F4C0-1E3D-6046A60B8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92E1F6-E152-315D-2393-8290A293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BD30-4651-40E1-AE71-1C27292FB99A}" type="datetimeFigureOut">
              <a:rPr lang="de-CH" smtClean="0"/>
              <a:t>20.06.2023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05E7BEB-BB51-C74E-964B-4DE55043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2F769D-1287-4F2B-F409-D7678EE6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6FA-D6F2-463C-8D03-2FFD640877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5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5CA83-D022-8F0D-5334-4F917AF5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DB0F2D-EC35-480A-C30F-81810BFC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BD30-4651-40E1-AE71-1C27292FB99A}" type="datetimeFigureOut">
              <a:rPr lang="de-CH" smtClean="0"/>
              <a:t>20.06.2023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C8CEB8-7BD0-AA14-25CA-0EE87FE0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4DC223-8364-5209-215B-A3CD2187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6FA-D6F2-463C-8D03-2FFD640877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17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A54C24-DEB3-4867-BB4D-681102B8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BD30-4651-40E1-AE71-1C27292FB99A}" type="datetimeFigureOut">
              <a:rPr lang="de-CH" smtClean="0"/>
              <a:t>20.06.2023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69C5BE1-FFF7-80BC-9F8C-C022C308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5F3EE5-E3B4-2A4F-B966-9C893BD6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6FA-D6F2-463C-8D03-2FFD640877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641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179EC-7A9C-7443-7C28-5F7D9AE5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F3C6AF-546E-6741-D29C-2925FF022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08B856-CA70-A2ED-E6FC-9325692CB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DCC415-FFCA-D5F7-A9E5-5FD19D3C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BD30-4651-40E1-AE71-1C27292FB99A}" type="datetimeFigureOut">
              <a:rPr lang="de-CH" smtClean="0"/>
              <a:t>20.06.2023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BDA8B7-B1A9-5A8C-5D0D-2174C21A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1664D2-7D75-DCF8-0E24-BD1940FE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6FA-D6F2-463C-8D03-2FFD640877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497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B5D16-1366-0CCA-09EB-704ED5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0EB654-0437-FD1C-E96F-5BF2B6BB7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4D5917-25F4-C7E5-B2ED-CB7E608C3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A0D15A-A68A-E142-EEBF-219C0283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BD30-4651-40E1-AE71-1C27292FB99A}" type="datetimeFigureOut">
              <a:rPr lang="de-CH" smtClean="0"/>
              <a:t>20.06.2023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60F583-62A4-2C6C-CE2D-5DCF9D44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209EB4-F611-0496-95AF-A4ADDEF0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046FA-D6F2-463C-8D03-2FFD640877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079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C7DFF7E-CD70-A1A0-03FA-78086969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D113C6-0087-1A9D-2485-AF4953B54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4C7E1E-2EE1-036E-5773-1D071906D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BD30-4651-40E1-AE71-1C27292FB99A}" type="datetimeFigureOut">
              <a:rPr lang="de-CH" smtClean="0"/>
              <a:t>20.06.2023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CFEEA2-12D3-BAF0-1764-1B9AC6759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59B024-62F3-AE11-00EF-52FB9485F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046FA-D6F2-463C-8D03-2FFD640877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69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urraki.de/wiki/Industrielle_Revo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ilegeschichten.net/2014/07/11/kloppeln-im-billiglohnland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y.de/w/bff0007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Bilder_und_Videos/Kronprinzenwerk/04.dt/35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rraki.de/wiki/Industrielle_Revo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ustry-of-things.de/die-automobilproduktion-im-wandel-a-77596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pics.ethz.ch/index/ethbib.bildarchiv/ETHBIB.Bildarchiv_Com_L14-0273-0006-0005_989025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6DFF-476F-E04B-A75C-5765CF8CC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sz="7500" b="1" dirty="0">
                <a:solidFill>
                  <a:schemeClr val="bg1"/>
                </a:solidFill>
              </a:rPr>
              <a:t>Industrialisierung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512A4E-64E3-179E-3940-93C947993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015" y="3602038"/>
            <a:ext cx="9567970" cy="1655762"/>
          </a:xfrm>
        </p:spPr>
        <p:txBody>
          <a:bodyPr>
            <a:normAutofit/>
          </a:bodyPr>
          <a:lstStyle/>
          <a:p>
            <a:r>
              <a:rPr lang="de-CH" sz="4000" dirty="0">
                <a:solidFill>
                  <a:schemeClr val="bg1"/>
                </a:solidFill>
              </a:rPr>
              <a:t>Die verschiedenen Phasen bildlich dargestellt</a:t>
            </a:r>
          </a:p>
        </p:txBody>
      </p:sp>
    </p:spTree>
    <p:extLst>
      <p:ext uri="{BB962C8B-B14F-4D97-AF65-F5344CB8AC3E}">
        <p14:creationId xmlns:p14="http://schemas.microsoft.com/office/powerpoint/2010/main" val="316989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444EA4-0CDE-3F55-816F-99C265ED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z="2800" dirty="0">
                <a:solidFill>
                  <a:srgbClr val="FFFFFF"/>
                </a:solidFill>
              </a:rPr>
              <a:t>Vorindustrielle Phase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Ein Bild, das Kleidung, Im Haus, Person, Wand enthält.&#10;&#10;Automatisch generierte Beschreibung">
            <a:extLst>
              <a:ext uri="{FF2B5EF4-FFF2-40B4-BE49-F238E27FC236}">
                <a16:creationId xmlns:a16="http://schemas.microsoft.com/office/drawing/2014/main" id="{D8D8DAE4-AB4D-4CFE-06F2-AB3B3C84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4574" y="880056"/>
            <a:ext cx="68865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3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444EA4-0CDE-3F55-816F-99C265ED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z="2800" dirty="0">
                <a:solidFill>
                  <a:srgbClr val="FFFFFF"/>
                </a:solidFill>
              </a:rPr>
              <a:t>Mechanisierung und Textilindustrie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Fabrik, Gebäude, Industrie, Schwarzweiß enthält.&#10;&#10;Automatisch generierte Beschreibung">
            <a:extLst>
              <a:ext uri="{FF2B5EF4-FFF2-40B4-BE49-F238E27FC236}">
                <a16:creationId xmlns:a16="http://schemas.microsoft.com/office/drawing/2014/main" id="{5DD5578C-B6E8-74FF-833B-8E781A610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96191" y="916704"/>
            <a:ext cx="6323341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9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444EA4-0CDE-3F55-816F-99C265ED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z="2800" dirty="0">
                <a:solidFill>
                  <a:srgbClr val="FFFFFF"/>
                </a:solidFill>
              </a:rPr>
              <a:t>Eisenbahn und Verkehr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Ein Bild, das Fabrik, Motor, Modisch, Schwarzweiß enthält.&#10;&#10;Automatisch generierte Beschreibung">
            <a:extLst>
              <a:ext uri="{FF2B5EF4-FFF2-40B4-BE49-F238E27FC236}">
                <a16:creationId xmlns:a16="http://schemas.microsoft.com/office/drawing/2014/main" id="{A575CB75-113E-55A3-4551-646AE3A3C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1190955" y="1006704"/>
            <a:ext cx="673381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1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444EA4-0CDE-3F55-816F-99C265ED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z="2700" dirty="0">
                <a:solidFill>
                  <a:srgbClr val="FFFFFF"/>
                </a:solidFill>
              </a:rPr>
              <a:t>Industrialisierung anderer Sektoren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Bild, Kunst, Bildende Kunst, Zeichnung enthält.&#10;&#10;Automatisch generierte Beschreibung">
            <a:extLst>
              <a:ext uri="{FF2B5EF4-FFF2-40B4-BE49-F238E27FC236}">
                <a16:creationId xmlns:a16="http://schemas.microsoft.com/office/drawing/2014/main" id="{183E8910-78F9-8D7F-B30B-6039314CB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1018" y="898704"/>
            <a:ext cx="7233688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1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444EA4-0CDE-3F55-816F-99C265ED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z="2800" dirty="0">
                <a:solidFill>
                  <a:srgbClr val="FFFFFF"/>
                </a:solidFill>
              </a:rPr>
              <a:t>Massen-produktion und Arbeitsteilung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Ein Bild, das Gebäude, Rad, Fabrik, Schwarzweiß enthält.&#10;&#10;Automatisch generierte Beschreibung">
            <a:extLst>
              <a:ext uri="{FF2B5EF4-FFF2-40B4-BE49-F238E27FC236}">
                <a16:creationId xmlns:a16="http://schemas.microsoft.com/office/drawing/2014/main" id="{24E64054-B6A8-3256-2E14-7FA827600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09862" y="898704"/>
            <a:ext cx="4896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0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444EA4-0CDE-3F55-816F-99C265ED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Elektrifizierung</a:t>
            </a:r>
            <a:r>
              <a:rPr lang="en-US" sz="2800" dirty="0">
                <a:solidFill>
                  <a:srgbClr val="FFFFFF"/>
                </a:solidFill>
              </a:rPr>
              <a:t> und </a:t>
            </a:r>
            <a:r>
              <a:rPr lang="en-US" sz="2800" dirty="0" err="1">
                <a:solidFill>
                  <a:srgbClr val="FFFFFF"/>
                </a:solidFill>
              </a:rPr>
              <a:t>Automatisierung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Gebäude, Kleidung, Fabrik, Person enthält.&#10;&#10;Automatisch generierte Beschreibung">
            <a:extLst>
              <a:ext uri="{FF2B5EF4-FFF2-40B4-BE49-F238E27FC236}">
                <a16:creationId xmlns:a16="http://schemas.microsoft.com/office/drawing/2014/main" id="{57CD89CE-EB1D-6812-B3B6-66DFAC8C9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06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8597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444EA4-0CDE-3F55-816F-99C265ED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55900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z="2800" dirty="0">
                <a:solidFill>
                  <a:srgbClr val="FFFFFF"/>
                </a:solidFill>
              </a:rPr>
              <a:t>Digitalisierung und Informations-technologie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4" descr="Ingenieur, der einen Tablet in einer Fabrik mit Industrierobotern verwendet">
            <a:extLst>
              <a:ext uri="{FF2B5EF4-FFF2-40B4-BE49-F238E27FC236}">
                <a16:creationId xmlns:a16="http://schemas.microsoft.com/office/drawing/2014/main" id="{6C255D4B-C4D0-3BF6-1454-5ACD1C1AD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1" y="959546"/>
            <a:ext cx="7163222" cy="477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01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Breitbild</PresentationFormat>
  <Paragraphs>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Industrialisierung</vt:lpstr>
      <vt:lpstr>Vorindustrielle Phase</vt:lpstr>
      <vt:lpstr>Mechanisierung und Textilindustrie</vt:lpstr>
      <vt:lpstr>Eisenbahn und Verkehr</vt:lpstr>
      <vt:lpstr>Industrialisierung anderer Sektoren</vt:lpstr>
      <vt:lpstr>Massen-produktion und Arbeitsteilung</vt:lpstr>
      <vt:lpstr>Elektrifizierung und Automatisierung</vt:lpstr>
      <vt:lpstr>Digitalisierung und Informations-technologie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Industrialisierung</dc:title>
  <dc:creator>Gregor Jost</dc:creator>
  <cp:lastModifiedBy>Gregor Jost</cp:lastModifiedBy>
  <cp:revision>1</cp:revision>
  <dcterms:created xsi:type="dcterms:W3CDTF">2023-06-20T14:16:40Z</dcterms:created>
  <dcterms:modified xsi:type="dcterms:W3CDTF">2023-06-20T14:38:25Z</dcterms:modified>
</cp:coreProperties>
</file>