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24B11-C330-FB3C-98F4-E8E10EEDF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11A7AB-D479-A6AF-E76C-723ACB90B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33EA17-A527-2E9B-E75E-93605482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0A6F4D-67A2-C061-C7D1-89CE9CDF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7A7433-3717-3213-BCFC-FD8738B4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549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2A689-68B0-CD13-04AD-5BF849AD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6D4D21-B767-3DA9-A984-1172A874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96837D-7E19-59BC-E105-29BAFF80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4E602B-104E-930F-C0AC-58B8A2B2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96663-2FBB-1539-75D6-1EAFDDC4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50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D8A69D-3877-8494-7006-D4CB264B9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C5EE27-3499-1883-EB8B-613DF8566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A72FD2-7FE5-8BB0-5FF6-73751EC4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F013D7-A6FB-56B2-F20F-A3AA836A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20BB2C-4930-83B3-9D09-7B7E6850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26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B691E-BA77-D5E0-62ED-1C30A9E3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CA59B-F5C3-F881-81F2-55BBCBD1C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82E2AF-3EE1-00D1-E7D4-2F70E510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1D468C-D0A5-0239-635E-830E1743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34864E-9844-2793-E6F3-13F51859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864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F25C8-D46A-BB5A-9B1C-2B037F1F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DA886-26BE-0063-22C8-C934A110A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CBFDB7-EA36-F2BB-D6B9-722A7685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15D56E-2C58-8513-B454-2048BF9F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70B9A1-A8F0-93A4-0F81-34D8ABA1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24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A505E-FB49-B335-879E-2F2E97C1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61689A-7715-4E09-2FCB-728B233EE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A54A35-F941-5045-7889-97F6B348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BC6743-129C-D294-C942-15835487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0E91F6-1B66-F82C-65D9-CD7E8FF9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64949F-6695-CE49-5E38-1CB33BF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007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EE548-3357-02D8-117F-7B8E740D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D796B5-2C61-CC1B-05A9-C2BFB880F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37CFD-FD31-E50C-FE24-382CA800E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1343B8-F13E-1850-7F75-D10FCA4FE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5D2B62-4203-0303-0159-5D0B1D4F3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F666791-336C-4F62-E823-4C63C31E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BC2E4A-ED8E-C33D-1312-9FDD8542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5E3BFB-57F4-DF1B-7C73-9E95111D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87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8FCAC-6D59-1F75-D2A1-66FCEB7D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402F7C-9323-49CC-D567-FE6F65D1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105392-78EE-327E-5BE1-D91A8420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9AE5A-A4A5-AF6F-055A-3F12190B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763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D109EF-C1E1-BD75-6D7F-DCDAFD3C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8EB068-D739-369E-C960-22AD0D27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617C54-5B1C-EFAD-F1EC-16A6C5E6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96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CBDA8-E630-FA87-1292-E2B58F06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B05AC3-8601-3F12-0873-90A7315F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90A8F9-0485-9977-77D3-7A98B4248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7A3361-DC1F-316E-B732-9C69BB33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156C16-14E2-99D7-3FBD-76D9E1B3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B04D77-0B0B-968C-383D-5E11944C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980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58594-8309-171C-FB72-A93ADA96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297A067-7D72-A927-BD1E-B27955440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D313BB-D6A5-2420-24F9-8EB5AC3C5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6E1E20-5988-3B30-8015-279332F1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28F97C-A0FD-EE46-B7C5-8D47661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D238F2-5CC2-61E1-6922-0BD01B35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840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15E629-6A78-BCAE-AF27-A6C34CC0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E6D80E-A74B-68E4-CAE3-8B3EBE8D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D1E675-D74D-AF41-6F2E-DD0186AC5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89C9-B2F0-4BAB-9301-832DAC1E9F49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4DFBA6-84B2-9073-F987-951CE4037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6447F-3FB1-B9FD-6BA5-9EF550886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D94D-44C9-4E4C-802C-BF6965F6FB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304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s3xod4032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echnology-industry-machine-114192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learningapps.org/display?v=pjv73k5ia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ampflok, Lokomotive, Dampfkessel">
            <a:extLst>
              <a:ext uri="{FF2B5EF4-FFF2-40B4-BE49-F238E27FC236}">
                <a16:creationId xmlns:a16="http://schemas.microsoft.com/office/drawing/2014/main" id="{6FB28DB6-1B5A-9063-A097-691E417D4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6" b="943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4A9122-4DE6-10A5-CEFE-8CFFB2454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428" y="1122362"/>
            <a:ext cx="10273145" cy="2900518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solidFill>
                  <a:srgbClr val="FFFFFF"/>
                </a:solidFill>
              </a:rPr>
              <a:t>Industrie:</a:t>
            </a:r>
            <a:br>
              <a:rPr lang="de-DE" sz="8000" dirty="0">
                <a:solidFill>
                  <a:srgbClr val="FFFFFF"/>
                </a:solidFill>
              </a:rPr>
            </a:br>
            <a:r>
              <a:rPr lang="de-DE" sz="8000" dirty="0">
                <a:solidFill>
                  <a:srgbClr val="FFFFFF"/>
                </a:solidFill>
              </a:rPr>
              <a:t>damals, heute und morgen</a:t>
            </a:r>
            <a:endParaRPr lang="de-CH" sz="80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1FEF1D-FD76-719A-C682-BA53F0C1C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Lernkontrolle</a:t>
            </a:r>
            <a:endParaRPr lang="de-CH" sz="4000" dirty="0">
              <a:solidFill>
                <a:srgbClr val="FFFFFF"/>
              </a:solidFill>
            </a:endParaRPr>
          </a:p>
        </p:txBody>
      </p:sp>
      <p:pic>
        <p:nvPicPr>
          <p:cNvPr id="4" name="running-free-109691">
            <a:hlinkClick r:id="" action="ppaction://media"/>
            <a:extLst>
              <a:ext uri="{FF2B5EF4-FFF2-40B4-BE49-F238E27FC236}">
                <a16:creationId xmlns:a16="http://schemas.microsoft.com/office/drawing/2014/main" id="{252E250A-4875-B27A-57A4-975AB1CD6B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35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boter, Arm, Technologie, Roboterarm">
            <a:extLst>
              <a:ext uri="{FF2B5EF4-FFF2-40B4-BE49-F238E27FC236}">
                <a16:creationId xmlns:a16="http://schemas.microsoft.com/office/drawing/2014/main" id="{906F31D8-08B9-3FE5-5AE9-6844B2F3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44D380-91CA-94F0-2891-13244E6B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/>
              <a:t>Wähle den Bereich, den du testen möchtest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404724-DE97-7F1B-50B6-66BBC174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FF0E5670-BB00-716D-3D7F-33D8ECB955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0773686"/>
                  </p:ext>
                </p:extLst>
              </p:nvPr>
            </p:nvGraphicFramePr>
            <p:xfrm>
              <a:off x="838200" y="1825625"/>
              <a:ext cx="3840000" cy="2160000"/>
            </p:xfrm>
            <a:graphic>
              <a:graphicData uri="http://schemas.microsoft.com/office/powerpoint/2016/slidezoom">
                <pslz:sldZm>
                  <pslz:sldZmObj sldId="258" cId="2879877007">
                    <pslz:zmPr id="{08F8E78D-F70A-42C2-B5E2-F4BE76A1C4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40000" cy="2160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Folien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F0E5670-BB00-716D-3D7F-33D8ECB955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00" y="1825625"/>
                <a:ext cx="3840000" cy="2160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AD392D24-2FFD-AA70-BA70-6B29ED1B94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0164472"/>
                  </p:ext>
                </p:extLst>
              </p:nvPr>
            </p:nvGraphicFramePr>
            <p:xfrm>
              <a:off x="7532914" y="1825625"/>
              <a:ext cx="3839999" cy="2160000"/>
            </p:xfrm>
            <a:graphic>
              <a:graphicData uri="http://schemas.microsoft.com/office/powerpoint/2016/slidezoom">
                <pslz:sldZm>
                  <pslz:sldZmObj sldId="259" cId="2349805201">
                    <pslz:zmPr id="{C1E0A2B0-62C3-4C3E-8002-11EC8C60CFC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39999" cy="2160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Folienzoom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AD392D24-2FFD-AA70-BA70-6B29ED1B94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32914" y="1825625"/>
                <a:ext cx="3839999" cy="2160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Folienzoom 5">
                <a:extLst>
                  <a:ext uri="{FF2B5EF4-FFF2-40B4-BE49-F238E27FC236}">
                    <a16:creationId xmlns:a16="http://schemas.microsoft.com/office/drawing/2014/main" id="{F003D1A4-2019-64E1-906D-F719F81639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4698764"/>
                  </p:ext>
                </p:extLst>
              </p:nvPr>
            </p:nvGraphicFramePr>
            <p:xfrm>
              <a:off x="4176000" y="4032632"/>
              <a:ext cx="3840000" cy="2160000"/>
            </p:xfrm>
            <a:graphic>
              <a:graphicData uri="http://schemas.microsoft.com/office/powerpoint/2016/slidezoom">
                <pslz:sldZm>
                  <pslz:sldZmObj sldId="260" cId="1855164486">
                    <pslz:zmPr id="{F117A934-6463-42B3-A104-5B59D15600E0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40000" cy="2160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Folienzoom 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003D1A4-2019-64E1-906D-F719F81639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6000" y="4032632"/>
                <a:ext cx="3840000" cy="2160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644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7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ampfmaschine, Energie, Dampf, Maschine">
            <a:extLst>
              <a:ext uri="{FF2B5EF4-FFF2-40B4-BE49-F238E27FC236}">
                <a16:creationId xmlns:a16="http://schemas.microsoft.com/office/drawing/2014/main" id="{45099848-DEA4-567D-B552-D52C9ED7F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b="63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7C1696-3349-1BBB-211D-6F05F3F3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Die Phasen der Industrialisierung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3FB843-2218-942A-8BB2-ADF381B3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</a:rPr>
              <a:t>Kannst du die jeweiligen Ereignisse der richtigen Epoche zuordnen?</a:t>
            </a:r>
          </a:p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</a:rPr>
              <a:t>Falls du unsicher bist, hilft dir das Arbeitsblatt „</a:t>
            </a:r>
            <a:r>
              <a:rPr lang="de-CH" dirty="0">
                <a:solidFill>
                  <a:srgbClr val="FFFFFF"/>
                </a:solidFill>
              </a:rPr>
              <a:t>Die verschiedenen Phasen der Industrialisierung» weiter. </a:t>
            </a:r>
          </a:p>
          <a:p>
            <a:pPr marL="0" indent="0">
              <a:buNone/>
            </a:pPr>
            <a:r>
              <a:rPr lang="de-CH" dirty="0">
                <a:solidFill>
                  <a:srgbClr val="FFFFFF"/>
                </a:solidFill>
              </a:rPr>
              <a:t>Dort findest du Hinweise, was sich in den einzelnen Phasen abspielte.</a:t>
            </a:r>
          </a:p>
          <a:p>
            <a:pPr marL="0" indent="0">
              <a:buNone/>
            </a:pPr>
            <a:endParaRPr lang="de-CH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rgbClr val="FFFFFF"/>
                </a:solidFill>
              </a:rPr>
              <a:t>Hier geht’s zum Test:</a:t>
            </a:r>
          </a:p>
          <a:p>
            <a:pPr marL="0" indent="0">
              <a:buNone/>
            </a:pPr>
            <a:endParaRPr lang="de-CH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5" name="Grafik 4">
            <a:hlinkClick r:id="rId3"/>
            <a:extLst>
              <a:ext uri="{FF2B5EF4-FFF2-40B4-BE49-F238E27FC236}">
                <a16:creationId xmlns:a16="http://schemas.microsoft.com/office/drawing/2014/main" id="{6A255A19-EB3B-5075-2681-1FBE92844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257" y="4001294"/>
            <a:ext cx="321948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77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Maschine, Im Haus, Bautechnik, Industrie enthält.&#10;&#10;Automatisch generierte Beschreibung">
            <a:extLst>
              <a:ext uri="{FF2B5EF4-FFF2-40B4-BE49-F238E27FC236}">
                <a16:creationId xmlns:a16="http://schemas.microsoft.com/office/drawing/2014/main" id="{847AE1C5-7A08-C325-0D3D-4139BA5C7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850" b="5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E45E0F-49FD-6A92-088D-7B17CD7E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Von damals bis heute – gemischte Fragen</a:t>
            </a:r>
            <a:endParaRPr lang="de-CH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1DF21-8DA2-035B-6D1E-AF0354675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</a:rPr>
              <a:t>Hier kannst du dein ganzes Wissen unter Beweis stellen. </a:t>
            </a:r>
          </a:p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</a:rPr>
              <a:t>Knifflige Multiple-Choice-Fragen warten auf dich, quer durch alle Module.</a:t>
            </a:r>
          </a:p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</a:rPr>
              <a:t>Hier geht’s zum Test:</a:t>
            </a:r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88F9FB2F-873D-86C8-3DD2-4124ACF8C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814" y="3558358"/>
            <a:ext cx="339837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0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d kingdom, london, tate modern, industrial, industry, powerplant, HD wallpaper">
            <a:extLst>
              <a:ext uri="{FF2B5EF4-FFF2-40B4-BE49-F238E27FC236}">
                <a16:creationId xmlns:a16="http://schemas.microsoft.com/office/drawing/2014/main" id="{46AAC052-DF86-58D1-4570-7AED67888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b="9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13998A-D9FE-3357-4FCE-1EB802A6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Industrie-Logical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0BACC8-136C-E667-B687-2011D489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Hier brauchst du deine logischen Fähigkeiten um herauszufinden, wer welches Produkt herstellt.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Hier geht‘s zum Logical: 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95BF14-E3CC-B089-5AA0-E7EBAE785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3" y="3579019"/>
            <a:ext cx="315323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4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Breitbild</PresentationFormat>
  <Paragraphs>21</Paragraphs>
  <Slides>5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Industrie: damals, heute und morgen</vt:lpstr>
      <vt:lpstr>Wähle den Bereich, den du testen möchtest</vt:lpstr>
      <vt:lpstr>Die Phasen der Industrialisierung</vt:lpstr>
      <vt:lpstr>Von damals bis heute – gemischte Fragen</vt:lpstr>
      <vt:lpstr>Industrie-Logical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Industrialisierung</dc:title>
  <dc:creator>Gregor Jost</dc:creator>
  <cp:lastModifiedBy>Gregor Jost</cp:lastModifiedBy>
  <cp:revision>5</cp:revision>
  <dcterms:created xsi:type="dcterms:W3CDTF">2023-06-26T19:04:25Z</dcterms:created>
  <dcterms:modified xsi:type="dcterms:W3CDTF">2023-08-10T13:17:25Z</dcterms:modified>
</cp:coreProperties>
</file>